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7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-586" y="-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5/25/2014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microsoft.com/en-us/download/confirmation.aspx?id=407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09447" y="5961613"/>
            <a:ext cx="516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Express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are able to 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1356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the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2252</Words>
  <Application>Microsoft Office PowerPoint</Application>
  <PresentationFormat>Custom</PresentationFormat>
  <Paragraphs>438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2014-05-24T21:19:34Z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